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6365" y="7928736"/>
            <a:ext cx="335301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Michele Fernandes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Lavinia Brandani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Lucas Severini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2047" y="8462082"/>
            <a:ext cx="1610726" cy="51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Autores: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95992" y="1899150"/>
            <a:ext cx="11526040" cy="7854186"/>
          </a:xfrm>
          <a:custGeom>
            <a:avLst/>
            <a:gdLst/>
            <a:ahLst/>
            <a:cxnLst/>
            <a:rect r="r" b="b" t="t" l="l"/>
            <a:pathLst>
              <a:path h="7854186" w="11526040">
                <a:moveTo>
                  <a:pt x="0" y="0"/>
                </a:moveTo>
                <a:lnTo>
                  <a:pt x="11526040" y="0"/>
                </a:lnTo>
                <a:lnTo>
                  <a:pt x="11526040" y="7854186"/>
                </a:lnTo>
                <a:lnTo>
                  <a:pt x="0" y="785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60947"/>
            <a:ext cx="3157456" cy="20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Pacote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531" y="3118297"/>
            <a:ext cx="16596256" cy="6382644"/>
          </a:xfrm>
          <a:custGeom>
            <a:avLst/>
            <a:gdLst/>
            <a:ahLst/>
            <a:cxnLst/>
            <a:rect r="r" b="b" t="t" l="l"/>
            <a:pathLst>
              <a:path h="6382644" w="16596256">
                <a:moveTo>
                  <a:pt x="0" y="0"/>
                </a:moveTo>
                <a:lnTo>
                  <a:pt x="16596256" y="0"/>
                </a:lnTo>
                <a:lnTo>
                  <a:pt x="16596256" y="6382643"/>
                </a:lnTo>
                <a:lnTo>
                  <a:pt x="0" y="638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5927" y="795922"/>
            <a:ext cx="4186156" cy="20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Componente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8001" y="1949285"/>
            <a:ext cx="8701079" cy="7863600"/>
          </a:xfrm>
          <a:custGeom>
            <a:avLst/>
            <a:gdLst/>
            <a:ahLst/>
            <a:cxnLst/>
            <a:rect r="r" b="b" t="t" l="l"/>
            <a:pathLst>
              <a:path h="7863600" w="8701079">
                <a:moveTo>
                  <a:pt x="0" y="0"/>
                </a:moveTo>
                <a:lnTo>
                  <a:pt x="8701079" y="0"/>
                </a:lnTo>
                <a:lnTo>
                  <a:pt x="8701079" y="7863600"/>
                </a:lnTo>
                <a:lnTo>
                  <a:pt x="0" y="786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76" y="4060947"/>
            <a:ext cx="4186156" cy="20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Sequencia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3168" y="1920809"/>
            <a:ext cx="8217155" cy="7837112"/>
          </a:xfrm>
          <a:custGeom>
            <a:avLst/>
            <a:gdLst/>
            <a:ahLst/>
            <a:cxnLst/>
            <a:rect r="r" b="b" t="t" l="l"/>
            <a:pathLst>
              <a:path h="7837112" w="8217155">
                <a:moveTo>
                  <a:pt x="0" y="0"/>
                </a:moveTo>
                <a:lnTo>
                  <a:pt x="8217155" y="0"/>
                </a:lnTo>
                <a:lnTo>
                  <a:pt x="8217155" y="7837112"/>
                </a:lnTo>
                <a:lnTo>
                  <a:pt x="0" y="7837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76" y="4060947"/>
            <a:ext cx="4186156" cy="348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Sequencia</a:t>
            </a:r>
          </a:p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459"/>
              </a:lnSpc>
            </a:pPr>
            <a:r>
              <a:rPr lang="en-US" sz="3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Caso Alternativo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8482" y="1937888"/>
            <a:ext cx="13555953" cy="7523554"/>
          </a:xfrm>
          <a:custGeom>
            <a:avLst/>
            <a:gdLst/>
            <a:ahLst/>
            <a:cxnLst/>
            <a:rect r="r" b="b" t="t" l="l"/>
            <a:pathLst>
              <a:path h="7523554" w="13555953">
                <a:moveTo>
                  <a:pt x="0" y="0"/>
                </a:moveTo>
                <a:lnTo>
                  <a:pt x="13555954" y="0"/>
                </a:lnTo>
                <a:lnTo>
                  <a:pt x="13555954" y="7523554"/>
                </a:lnTo>
                <a:lnTo>
                  <a:pt x="0" y="752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552" y="4540310"/>
            <a:ext cx="2582439" cy="13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6593" y="1943970"/>
            <a:ext cx="13390079" cy="7364543"/>
          </a:xfrm>
          <a:custGeom>
            <a:avLst/>
            <a:gdLst/>
            <a:ahLst/>
            <a:cxnLst/>
            <a:rect r="r" b="b" t="t" l="l"/>
            <a:pathLst>
              <a:path h="7364543" w="13390079">
                <a:moveTo>
                  <a:pt x="0" y="0"/>
                </a:moveTo>
                <a:lnTo>
                  <a:pt x="13390079" y="0"/>
                </a:lnTo>
                <a:lnTo>
                  <a:pt x="13390079" y="7364543"/>
                </a:lnTo>
                <a:lnTo>
                  <a:pt x="0" y="736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6593" y="1943970"/>
            <a:ext cx="13329490" cy="7364543"/>
          </a:xfrm>
          <a:custGeom>
            <a:avLst/>
            <a:gdLst/>
            <a:ahLst/>
            <a:cxnLst/>
            <a:rect r="r" b="b" t="t" l="l"/>
            <a:pathLst>
              <a:path h="7364543" w="13329490">
                <a:moveTo>
                  <a:pt x="0" y="0"/>
                </a:moveTo>
                <a:lnTo>
                  <a:pt x="13329490" y="0"/>
                </a:lnTo>
                <a:lnTo>
                  <a:pt x="13329490" y="7364543"/>
                </a:lnTo>
                <a:lnTo>
                  <a:pt x="0" y="7364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6593" y="1943970"/>
            <a:ext cx="13329490" cy="6931335"/>
          </a:xfrm>
          <a:custGeom>
            <a:avLst/>
            <a:gdLst/>
            <a:ahLst/>
            <a:cxnLst/>
            <a:rect r="r" b="b" t="t" l="l"/>
            <a:pathLst>
              <a:path h="6931335" w="13329490">
                <a:moveTo>
                  <a:pt x="0" y="0"/>
                </a:moveTo>
                <a:lnTo>
                  <a:pt x="13329490" y="0"/>
                </a:lnTo>
                <a:lnTo>
                  <a:pt x="13329490" y="6931334"/>
                </a:lnTo>
                <a:lnTo>
                  <a:pt x="0" y="693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7927" y="1943970"/>
            <a:ext cx="13438156" cy="7340593"/>
          </a:xfrm>
          <a:custGeom>
            <a:avLst/>
            <a:gdLst/>
            <a:ahLst/>
            <a:cxnLst/>
            <a:rect r="r" b="b" t="t" l="l"/>
            <a:pathLst>
              <a:path h="7340593" w="13438156">
                <a:moveTo>
                  <a:pt x="0" y="0"/>
                </a:moveTo>
                <a:lnTo>
                  <a:pt x="13438156" y="0"/>
                </a:lnTo>
                <a:lnTo>
                  <a:pt x="13438156" y="7340592"/>
                </a:lnTo>
                <a:lnTo>
                  <a:pt x="0" y="734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7927" y="1943970"/>
            <a:ext cx="13438156" cy="7256604"/>
          </a:xfrm>
          <a:custGeom>
            <a:avLst/>
            <a:gdLst/>
            <a:ahLst/>
            <a:cxnLst/>
            <a:rect r="r" b="b" t="t" l="l"/>
            <a:pathLst>
              <a:path h="7256604" w="13438156">
                <a:moveTo>
                  <a:pt x="0" y="0"/>
                </a:moveTo>
                <a:lnTo>
                  <a:pt x="13438156" y="0"/>
                </a:lnTo>
                <a:lnTo>
                  <a:pt x="13438156" y="7256604"/>
                </a:lnTo>
                <a:lnTo>
                  <a:pt x="0" y="7256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4707" y="4455162"/>
            <a:ext cx="3489318" cy="3489318"/>
          </a:xfrm>
          <a:custGeom>
            <a:avLst/>
            <a:gdLst/>
            <a:ahLst/>
            <a:cxnLst/>
            <a:rect r="r" b="b" t="t" l="l"/>
            <a:pathLst>
              <a:path h="3489318" w="3489318">
                <a:moveTo>
                  <a:pt x="0" y="0"/>
                </a:moveTo>
                <a:lnTo>
                  <a:pt x="3489317" y="0"/>
                </a:lnTo>
                <a:lnTo>
                  <a:pt x="3489317" y="3489318"/>
                </a:lnTo>
                <a:lnTo>
                  <a:pt x="0" y="3489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3974" y="2235633"/>
            <a:ext cx="6610783" cy="184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2"/>
              </a:lnSpc>
            </a:pPr>
            <a:r>
              <a:rPr lang="en-US" sz="1073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Task Sync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7927" y="1943970"/>
            <a:ext cx="13438156" cy="7323795"/>
          </a:xfrm>
          <a:custGeom>
            <a:avLst/>
            <a:gdLst/>
            <a:ahLst/>
            <a:cxnLst/>
            <a:rect r="r" b="b" t="t" l="l"/>
            <a:pathLst>
              <a:path h="7323795" w="13438156">
                <a:moveTo>
                  <a:pt x="0" y="0"/>
                </a:moveTo>
                <a:lnTo>
                  <a:pt x="13438156" y="0"/>
                </a:lnTo>
                <a:lnTo>
                  <a:pt x="13438156" y="7323795"/>
                </a:lnTo>
                <a:lnTo>
                  <a:pt x="0" y="7323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7927" y="1943970"/>
            <a:ext cx="13438156" cy="7458177"/>
          </a:xfrm>
          <a:custGeom>
            <a:avLst/>
            <a:gdLst/>
            <a:ahLst/>
            <a:cxnLst/>
            <a:rect r="r" b="b" t="t" l="l"/>
            <a:pathLst>
              <a:path h="7458177" w="13438156">
                <a:moveTo>
                  <a:pt x="0" y="0"/>
                </a:moveTo>
                <a:lnTo>
                  <a:pt x="13438156" y="0"/>
                </a:lnTo>
                <a:lnTo>
                  <a:pt x="13438156" y="7458176"/>
                </a:lnTo>
                <a:lnTo>
                  <a:pt x="0" y="745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7927" y="1943970"/>
            <a:ext cx="13581462" cy="7673526"/>
          </a:xfrm>
          <a:custGeom>
            <a:avLst/>
            <a:gdLst/>
            <a:ahLst/>
            <a:cxnLst/>
            <a:rect r="r" b="b" t="t" l="l"/>
            <a:pathLst>
              <a:path h="7673526" w="13581462">
                <a:moveTo>
                  <a:pt x="0" y="0"/>
                </a:moveTo>
                <a:lnTo>
                  <a:pt x="13581463" y="0"/>
                </a:lnTo>
                <a:lnTo>
                  <a:pt x="13581463" y="7673526"/>
                </a:lnTo>
                <a:lnTo>
                  <a:pt x="0" y="7673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0457" y="3065349"/>
            <a:ext cx="927085" cy="721066"/>
          </a:xfrm>
          <a:custGeom>
            <a:avLst/>
            <a:gdLst/>
            <a:ahLst/>
            <a:cxnLst/>
            <a:rect r="r" b="b" t="t" l="l"/>
            <a:pathLst>
              <a:path h="721066" w="927085">
                <a:moveTo>
                  <a:pt x="0" y="0"/>
                </a:moveTo>
                <a:lnTo>
                  <a:pt x="927086" y="0"/>
                </a:lnTo>
                <a:lnTo>
                  <a:pt x="927086" y="721067"/>
                </a:lnTo>
                <a:lnTo>
                  <a:pt x="0" y="72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4951" y="1230199"/>
            <a:ext cx="7661266" cy="174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</a:t>
            </a: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 Finais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3422" y="4430826"/>
            <a:ext cx="14061157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desenvolvimento do sistema apresenta uma nova oportunidade de inovação e solução tecnológica que possa revolucionar a maneira como administradores/organizadores gerenciam seus eventos, suas equipes e suas atividades e a forma como os participantes colaboram entre si.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4579" y="2477912"/>
            <a:ext cx="11456856" cy="720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Objetivo(s) Geral e Específicos 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 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Classe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Implantação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Pacote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Componente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Sequência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b="true" sz="3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Considerações Finais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773981" y="1710423"/>
            <a:ext cx="4740037" cy="1200355"/>
            <a:chOff x="0" y="0"/>
            <a:chExt cx="6320049" cy="16004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05256" y="0"/>
              <a:ext cx="1714793" cy="1600474"/>
            </a:xfrm>
            <a:custGeom>
              <a:avLst/>
              <a:gdLst/>
              <a:ahLst/>
              <a:cxnLst/>
              <a:rect r="r" b="b" t="t" l="l"/>
              <a:pathLst>
                <a:path h="1600474" w="1714793">
                  <a:moveTo>
                    <a:pt x="0" y="0"/>
                  </a:moveTo>
                  <a:lnTo>
                    <a:pt x="1714793" y="0"/>
                  </a:lnTo>
                  <a:lnTo>
                    <a:pt x="1714793" y="1600474"/>
                  </a:lnTo>
                  <a:lnTo>
                    <a:pt x="0" y="160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175"/>
              <a:ext cx="4529056" cy="141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4"/>
                </a:lnSpc>
              </a:pPr>
              <a:r>
                <a:rPr lang="en-US" sz="641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Sumário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7827" y="3236274"/>
            <a:ext cx="1332347" cy="866025"/>
          </a:xfrm>
          <a:custGeom>
            <a:avLst/>
            <a:gdLst/>
            <a:ahLst/>
            <a:cxnLst/>
            <a:rect r="r" b="b" t="t" l="l"/>
            <a:pathLst>
              <a:path h="866025" w="1332347">
                <a:moveTo>
                  <a:pt x="0" y="0"/>
                </a:moveTo>
                <a:lnTo>
                  <a:pt x="1332346" y="0"/>
                </a:lnTo>
                <a:lnTo>
                  <a:pt x="1332346" y="866025"/>
                </a:lnTo>
                <a:lnTo>
                  <a:pt x="0" y="866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3525" y="5076825"/>
            <a:ext cx="14520950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gestão de eventos, seja de pequeno ou médio porte, enfrenta desafios pela falta de ferramentas adequadas para distribuição de tarefas, acompanhamento de prazos e comunicação entre a equipe. Este projeto visa desenvolver um sistema que automatize esses processos, melhorando a eficiência, transparência e colaboração.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8370" y="2315524"/>
            <a:ext cx="1267126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7000"/>
              </a:lnSpc>
              <a:buAutoNum type="arabicPeriod" startAt="1"/>
            </a:pPr>
            <a:r>
              <a:rPr lang="en-US" b="true" sz="5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e Problematização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8115" y="2877433"/>
            <a:ext cx="1271771" cy="822910"/>
          </a:xfrm>
          <a:custGeom>
            <a:avLst/>
            <a:gdLst/>
            <a:ahLst/>
            <a:cxnLst/>
            <a:rect r="r" b="b" t="t" l="l"/>
            <a:pathLst>
              <a:path h="822910" w="1271771">
                <a:moveTo>
                  <a:pt x="0" y="0"/>
                </a:moveTo>
                <a:lnTo>
                  <a:pt x="1271770" y="0"/>
                </a:lnTo>
                <a:lnTo>
                  <a:pt x="1271770" y="822911"/>
                </a:lnTo>
                <a:lnTo>
                  <a:pt x="0" y="82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2827" y="923925"/>
            <a:ext cx="526234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Geral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8288" y="4464276"/>
            <a:ext cx="13611423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Permitir a gerência de eventos de forma a promover a eficiência, a transparência, a comunicação e responsabilidade dentro de uma equipe. Desta forma, visando a otimização de falhas e aumento da produtividade.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4468" y="2979624"/>
            <a:ext cx="1119064" cy="1046866"/>
          </a:xfrm>
          <a:custGeom>
            <a:avLst/>
            <a:gdLst/>
            <a:ahLst/>
            <a:cxnLst/>
            <a:rect r="r" b="b" t="t" l="l"/>
            <a:pathLst>
              <a:path h="1046866" w="1119064">
                <a:moveTo>
                  <a:pt x="0" y="0"/>
                </a:moveTo>
                <a:lnTo>
                  <a:pt x="1119064" y="0"/>
                </a:lnTo>
                <a:lnTo>
                  <a:pt x="1119064" y="1046866"/>
                </a:lnTo>
                <a:lnTo>
                  <a:pt x="0" y="1046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9264" y="1230199"/>
            <a:ext cx="668947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 Específico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3435" y="4538284"/>
            <a:ext cx="13841129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Gestão completa de eventos e cronogramas;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Atribuição de atividades e responsabilidades;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Comunicação entre administrador e colaboradores;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Visualização fácil das atividades pelos colaboradores;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Monitoramento do progresso das atividades;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Geração de relatórios.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65232" y="2673350"/>
            <a:ext cx="1557536" cy="1003159"/>
          </a:xfrm>
          <a:custGeom>
            <a:avLst/>
            <a:gdLst/>
            <a:ahLst/>
            <a:cxnLst/>
            <a:rect r="r" b="b" t="t" l="l"/>
            <a:pathLst>
              <a:path h="1003159" w="1557536">
                <a:moveTo>
                  <a:pt x="0" y="0"/>
                </a:moveTo>
                <a:lnTo>
                  <a:pt x="1557536" y="0"/>
                </a:lnTo>
                <a:lnTo>
                  <a:pt x="1557536" y="1003159"/>
                </a:lnTo>
                <a:lnTo>
                  <a:pt x="0" y="100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7303" y="923925"/>
            <a:ext cx="447339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</a:p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Justificativa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50074"/>
            <a:ext cx="16230600" cy="493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Facilidade no gerenciamento de eventos, atividades e colaboradores;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Acompanhamento de atividades e divisão de responsabilidades;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Comunicação interna para alcançar melhores resultados;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Distribuição de tarefas, otimizando o uso das habilidades dos colaboradores;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Ambiente de trabalho mais organizado impactando com aumento da produtividade.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6102" y="1877808"/>
            <a:ext cx="9990418" cy="7755062"/>
          </a:xfrm>
          <a:custGeom>
            <a:avLst/>
            <a:gdLst/>
            <a:ahLst/>
            <a:cxnLst/>
            <a:rect r="r" b="b" t="t" l="l"/>
            <a:pathLst>
              <a:path h="7755062" w="9990418">
                <a:moveTo>
                  <a:pt x="0" y="0"/>
                </a:moveTo>
                <a:lnTo>
                  <a:pt x="9990419" y="0"/>
                </a:lnTo>
                <a:lnTo>
                  <a:pt x="9990419" y="7755062"/>
                </a:lnTo>
                <a:lnTo>
                  <a:pt x="0" y="775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60947"/>
            <a:ext cx="3157456" cy="20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Classe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" r="0" b="-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62357" y="4497294"/>
            <a:ext cx="11896943" cy="2198348"/>
          </a:xfrm>
          <a:custGeom>
            <a:avLst/>
            <a:gdLst/>
            <a:ahLst/>
            <a:cxnLst/>
            <a:rect r="r" b="b" t="t" l="l"/>
            <a:pathLst>
              <a:path h="2198348" w="11896943">
                <a:moveTo>
                  <a:pt x="0" y="0"/>
                </a:moveTo>
                <a:lnTo>
                  <a:pt x="11896943" y="0"/>
                </a:lnTo>
                <a:lnTo>
                  <a:pt x="11896943" y="2198348"/>
                </a:lnTo>
                <a:lnTo>
                  <a:pt x="0" y="2198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60947"/>
            <a:ext cx="3947328" cy="208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</a:t>
            </a: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Implantação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DAGQZlp5ohU</dc:identifier>
  <dcterms:modified xsi:type="dcterms:W3CDTF">2011-08-01T06:04:30Z</dcterms:modified>
  <cp:revision>1</cp:revision>
  <dc:title>Inserir um subtítulo</dc:title>
</cp:coreProperties>
</file>